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6"/>
  </p:notesMasterIdLst>
  <p:sldIdLst>
    <p:sldId id="267" r:id="rId2"/>
    <p:sldId id="260" r:id="rId3"/>
    <p:sldId id="257" r:id="rId4"/>
    <p:sldId id="268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/>
    <p:restoredTop sz="94762"/>
  </p:normalViewPr>
  <p:slideViewPr>
    <p:cSldViewPr snapToGrid="0">
      <p:cViewPr varScale="1">
        <p:scale>
          <a:sx n="60" d="100"/>
          <a:sy n="60" d="100"/>
        </p:scale>
        <p:origin x="238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4/7/25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ecorating cookies&#10;&#10;Description automatically generated">
            <a:extLst>
              <a:ext uri="{FF2B5EF4-FFF2-40B4-BE49-F238E27FC236}">
                <a16:creationId xmlns:a16="http://schemas.microsoft.com/office/drawing/2014/main" id="{882CEDC9-92C5-E7A1-9E34-68EA44364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EF0670C-C092-27FC-3E2E-76C65B401B53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3" name="Picture 12" descr="A black and white logo&#10;&#10;Description automatically generated">
            <a:extLst>
              <a:ext uri="{FF2B5EF4-FFF2-40B4-BE49-F238E27FC236}">
                <a16:creationId xmlns:a16="http://schemas.microsoft.com/office/drawing/2014/main" id="{132FE934-37F4-DEDB-9D07-80AA83479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C064C17-3B40-E12A-9DB1-973CAD1DAF00}"/>
              </a:ext>
            </a:extLst>
          </p:cNvPr>
          <p:cNvSpPr/>
          <p:nvPr/>
        </p:nvSpPr>
        <p:spPr>
          <a:xfrm flipV="1">
            <a:off x="8239091" y="8932192"/>
            <a:ext cx="519087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7457E-1866-C9EF-EB8A-FC5E93200959}"/>
              </a:ext>
            </a:extLst>
          </p:cNvPr>
          <p:cNvSpPr txBox="1"/>
          <p:nvPr/>
        </p:nvSpPr>
        <p:spPr>
          <a:xfrm>
            <a:off x="4121956" y="9017038"/>
            <a:ext cx="9180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Sigurnost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aditiva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255B1-8E9B-79C7-6D6B-9AC6D757D45B}"/>
              </a:ext>
            </a:extLst>
          </p:cNvPr>
          <p:cNvSpPr/>
          <p:nvPr/>
        </p:nvSpPr>
        <p:spPr>
          <a:xfrm>
            <a:off x="7995684" y="9870396"/>
            <a:ext cx="543428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6712C0-D679-3BC4-0840-D9AC9E2DDE91}"/>
              </a:ext>
            </a:extLst>
          </p:cNvPr>
          <p:cNvSpPr txBox="1"/>
          <p:nvPr/>
        </p:nvSpPr>
        <p:spPr>
          <a:xfrm>
            <a:off x="5911358" y="10004092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4B772-3B01-7F94-2290-C8D502FADC35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EB13D9-8043-3C98-66B3-75957F658530}"/>
              </a:ext>
            </a:extLst>
          </p:cNvPr>
          <p:cNvSpPr txBox="1"/>
          <p:nvPr/>
        </p:nvSpPr>
        <p:spPr>
          <a:xfrm>
            <a:off x="16182753" y="3508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7" name="Picture 6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1A64E2F6-A341-0028-C23A-8237EBF7AF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091" y="11989704"/>
            <a:ext cx="1387715" cy="101476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C75A47D-D628-278D-ACCC-A2E2B9467AB2}"/>
              </a:ext>
            </a:extLst>
          </p:cNvPr>
          <p:cNvSpPr/>
          <p:nvPr/>
        </p:nvSpPr>
        <p:spPr>
          <a:xfrm flipV="1">
            <a:off x="321383" y="363455"/>
            <a:ext cx="63610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F76AEE-3D02-DB00-240A-18CD20D7AD28}"/>
              </a:ext>
            </a:extLst>
          </p:cNvPr>
          <p:cNvSpPr/>
          <p:nvPr/>
        </p:nvSpPr>
        <p:spPr>
          <a:xfrm>
            <a:off x="321383" y="1301660"/>
            <a:ext cx="437820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21FF3E-C52B-509F-3A05-90DD74EC4A23}"/>
              </a:ext>
            </a:extLst>
          </p:cNvPr>
          <p:cNvSpPr txBox="1"/>
          <p:nvPr/>
        </p:nvSpPr>
        <p:spPr>
          <a:xfrm>
            <a:off x="496970" y="435798"/>
            <a:ext cx="6410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Šareno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zadovoljstvo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29CCDD-F97C-F868-5B1A-B5A0C38D9775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2865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1248699" y="8932190"/>
            <a:ext cx="1219326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1084521" y="9003591"/>
            <a:ext cx="12193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Znanstveno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utemeljeno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označavanje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8059479" y="9870396"/>
            <a:ext cx="5382479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5886775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55F969-A2CF-3499-850D-717BEEEE85C6}"/>
              </a:ext>
            </a:extLst>
          </p:cNvPr>
          <p:cNvSpPr/>
          <p:nvPr/>
        </p:nvSpPr>
        <p:spPr>
          <a:xfrm flipV="1">
            <a:off x="321382" y="363455"/>
            <a:ext cx="601562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82564D-4BCE-49CE-DF29-3CC26FA67FB2}"/>
              </a:ext>
            </a:extLst>
          </p:cNvPr>
          <p:cNvSpPr/>
          <p:nvPr/>
        </p:nvSpPr>
        <p:spPr>
          <a:xfrm>
            <a:off x="321383" y="1301660"/>
            <a:ext cx="410176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2229D1-4250-39D1-0C1D-CDF85CD7FAF3}"/>
              </a:ext>
            </a:extLst>
          </p:cNvPr>
          <p:cNvSpPr txBox="1"/>
          <p:nvPr/>
        </p:nvSpPr>
        <p:spPr>
          <a:xfrm>
            <a:off x="496971" y="435798"/>
            <a:ext cx="7073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Zdrav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početak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dana?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D37432-7563-96BC-FC3D-B6E38EF66445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7DAD75-0554-160F-58B0-DF21E47B4215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BCFE5EFA-0E39-960F-7B09-AC7363456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0F51F4-B488-DB90-F0AF-A0A0C5296064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8" name="Picture 7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FBB4A0F4-DF8A-CF20-5BFC-B19300AB4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091" y="1198970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E459253-05D2-EF77-E00A-9572A8211328}"/>
              </a:ext>
            </a:extLst>
          </p:cNvPr>
          <p:cNvSpPr/>
          <p:nvPr/>
        </p:nvSpPr>
        <p:spPr>
          <a:xfrm flipV="1">
            <a:off x="871870" y="8932188"/>
            <a:ext cx="1257009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54B548-5EE7-3C69-B9AF-8C5158BD6FFE}"/>
              </a:ext>
            </a:extLst>
          </p:cNvPr>
          <p:cNvSpPr txBox="1"/>
          <p:nvPr/>
        </p:nvSpPr>
        <p:spPr>
          <a:xfrm>
            <a:off x="537262" y="9003591"/>
            <a:ext cx="127405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Sprječavanje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bolesti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koje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se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prenose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hranom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82ECF0-4070-C558-8CC3-1687A7055707}"/>
              </a:ext>
            </a:extLst>
          </p:cNvPr>
          <p:cNvSpPr/>
          <p:nvPr/>
        </p:nvSpPr>
        <p:spPr>
          <a:xfrm>
            <a:off x="8059479" y="9870396"/>
            <a:ext cx="538248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C5D174-4566-0AF7-49E9-6CB15A1EEE75}"/>
              </a:ext>
            </a:extLst>
          </p:cNvPr>
          <p:cNvSpPr txBox="1"/>
          <p:nvPr/>
        </p:nvSpPr>
        <p:spPr>
          <a:xfrm>
            <a:off x="5886776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B20A21-0801-930E-7C05-52B8683C24E7}"/>
              </a:ext>
            </a:extLst>
          </p:cNvPr>
          <p:cNvSpPr/>
          <p:nvPr/>
        </p:nvSpPr>
        <p:spPr>
          <a:xfrm flipV="1">
            <a:off x="321383" y="363455"/>
            <a:ext cx="653662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94E464-FD5A-0143-89F6-7A00A8B538E7}"/>
              </a:ext>
            </a:extLst>
          </p:cNvPr>
          <p:cNvSpPr/>
          <p:nvPr/>
        </p:nvSpPr>
        <p:spPr>
          <a:xfrm>
            <a:off x="321384" y="1301660"/>
            <a:ext cx="41230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FF0276-A1BA-FBDB-7269-0E9ED407E6D3}"/>
              </a:ext>
            </a:extLst>
          </p:cNvPr>
          <p:cNvSpPr txBox="1"/>
          <p:nvPr/>
        </p:nvSpPr>
        <p:spPr>
          <a:xfrm>
            <a:off x="496971" y="435798"/>
            <a:ext cx="10305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Kulinarska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poslastica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B3A698-7B41-AAAC-7959-F278FF5DBC14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47269B-5BF3-A4D4-2F22-84E16C04C2CE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E00FB131-DC53-5F1F-7952-D59A5F8F7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2C15EA-2EA0-FB6F-8584-8DE6BB33E5E0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8" name="Picture 7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13733BE4-F0EF-A3E4-9B40-E6293609E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091" y="1198970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holding a container of food&#10;&#10;Description automatically generated">
            <a:extLst>
              <a:ext uri="{FF2B5EF4-FFF2-40B4-BE49-F238E27FC236}">
                <a16:creationId xmlns:a16="http://schemas.microsoft.com/office/drawing/2014/main" id="{45BAD6DB-0381-A458-BDA5-AA102800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B39EDEF-210F-196F-3207-287379ACCFAA}"/>
              </a:ext>
            </a:extLst>
          </p:cNvPr>
          <p:cNvSpPr/>
          <p:nvPr/>
        </p:nvSpPr>
        <p:spPr>
          <a:xfrm flipV="1">
            <a:off x="3375213" y="8932192"/>
            <a:ext cx="1006984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788B7B-9F7D-4BC5-163A-739D4BC27C90}"/>
              </a:ext>
            </a:extLst>
          </p:cNvPr>
          <p:cNvSpPr txBox="1"/>
          <p:nvPr/>
        </p:nvSpPr>
        <p:spPr>
          <a:xfrm>
            <a:off x="3211034" y="9003591"/>
            <a:ext cx="10069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Savjeti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za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smanjenje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bacanja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hrane</a:t>
            </a:r>
            <a:r>
              <a:rPr lang="en-US" sz="4800" i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89A4D3-FF09-CBAB-B862-EA49D5989C35}"/>
              </a:ext>
            </a:extLst>
          </p:cNvPr>
          <p:cNvSpPr/>
          <p:nvPr/>
        </p:nvSpPr>
        <p:spPr>
          <a:xfrm>
            <a:off x="7995683" y="9870396"/>
            <a:ext cx="544936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ECD54A-BF92-B623-F5EE-AA168387E9CD}"/>
              </a:ext>
            </a:extLst>
          </p:cNvPr>
          <p:cNvSpPr txBox="1"/>
          <p:nvPr/>
        </p:nvSpPr>
        <p:spPr>
          <a:xfrm>
            <a:off x="5889868" y="9990645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387BC2-3CB6-97B4-E039-ABCF1A403164}"/>
              </a:ext>
            </a:extLst>
          </p:cNvPr>
          <p:cNvSpPr/>
          <p:nvPr/>
        </p:nvSpPr>
        <p:spPr>
          <a:xfrm flipV="1">
            <a:off x="321382" y="363456"/>
            <a:ext cx="586676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D387F5-F05C-7D12-D3ED-2854D319491D}"/>
              </a:ext>
            </a:extLst>
          </p:cNvPr>
          <p:cNvSpPr/>
          <p:nvPr/>
        </p:nvSpPr>
        <p:spPr>
          <a:xfrm>
            <a:off x="321383" y="1301660"/>
            <a:ext cx="420808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ACBBEA-61AE-8D49-970B-62E4F49BB450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Uravnotežen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obrok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E5E5F1-9707-F7A0-EC52-38BCC223A181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9A9E9C-3B24-2BBE-D22F-6F01E5C5DDDD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798BDE20-AEC9-47CB-7812-BA8023CC5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36C1B4-FF9D-3FF6-8E1C-B2176F8B0FCD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3" name="Picture 12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71A35E65-F8C8-FE3E-D4EF-96A35E5F0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091" y="1198970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18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2" ma:contentTypeDescription="Create a new document." ma:contentTypeScope="" ma:versionID="ad26267f8a9e48532fbf8768a1d01997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96e1cfa302896c7604efa106943223a2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91C89663-9992-4C00-ACAB-BB81B18234C7}"/>
</file>

<file path=customXml/itemProps2.xml><?xml version="1.0" encoding="utf-8"?>
<ds:datastoreItem xmlns:ds="http://schemas.openxmlformats.org/officeDocument/2006/customXml" ds:itemID="{4081B43D-0882-4F2D-9215-44B7877190E4}"/>
</file>

<file path=customXml/itemProps3.xml><?xml version="1.0" encoding="utf-8"?>
<ds:datastoreItem xmlns:ds="http://schemas.openxmlformats.org/officeDocument/2006/customXml" ds:itemID="{67942EA6-7D04-4839-9CAA-C1E59CF0535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1720</TotalTime>
  <Words>70</Words>
  <Application>Microsoft Macintosh PowerPoint</Application>
  <PresentationFormat>Custom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37</cp:revision>
  <dcterms:created xsi:type="dcterms:W3CDTF">2024-06-06T13:31:57Z</dcterms:created>
  <dcterms:modified xsi:type="dcterms:W3CDTF">2025-04-07T03:29:57Z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